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 standalone="yes"?>
<Relationships xmlns="http://schemas.openxmlformats.org/package/2006/relationships">
  <Relationship Id="rId3" Type="http://schemas.openxmlformats.org/package/2006/relationships/metadata/core-properties" Target="docProps/core.xml" />
  <Relationship Id="rId2" Type="http://schemas.openxmlformats.org/package/2006/relationships/metadata/thumbnail" Target="docProps/thumbnail.jpeg" />
  <Relationship Id="rId1" Type="http://schemas.openxmlformats.org/officeDocument/2006/relationships/officeDocument" Target="ppt/presentation.xml" />
  <Relationship Id="rId4" Type="http://schemas.openxmlformats.org/officeDocument/2006/relationships/extended-properties" Target="docProps/app.xml" 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6858000" cy="12192000"/>
  <p:notesSz cx="6797675" cy="99266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2405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&#65279;<?xml version="1.0" encoding="UTF-8" standalone="yes"?>
<Relationships xmlns="http://schemas.openxmlformats.org/package/2006/relationships">
  <Relationship Id="rId3" Type="http://schemas.openxmlformats.org/officeDocument/2006/relationships/presProps" Target="presProps.xml" />
  <Relationship Id="rId2" Type="http://schemas.openxmlformats.org/officeDocument/2006/relationships/slide" Target="slides/slide1.xml" />
  <Relationship Id="rId1" Type="http://schemas.openxmlformats.org/officeDocument/2006/relationships/slideMaster" Target="slideMasters/slideMaster1.xml" />
  <Relationship Id="rId6" Type="http://schemas.openxmlformats.org/officeDocument/2006/relationships/tableStyles" Target="tableStyles.xml" />
  <Relationship Id="rId5" Type="http://schemas.openxmlformats.org/officeDocument/2006/relationships/theme" Target="theme/theme1.xml" />
  <Relationship Id="rId4" Type="http://schemas.openxmlformats.org/officeDocument/2006/relationships/viewProps" Target="viewProps.xml" />
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995312"/>
            <a:ext cx="5143500" cy="4244622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9106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574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649111"/>
            <a:ext cx="1478756" cy="10332156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649111"/>
            <a:ext cx="4350544" cy="10332156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0866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05158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3039535"/>
            <a:ext cx="5915025" cy="5071532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8159046"/>
            <a:ext cx="5915025" cy="2666999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82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82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390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540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49112"/>
            <a:ext cx="5915025" cy="235655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7884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95888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286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84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3" cy="28448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755423"/>
            <a:ext cx="3471863" cy="8664222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3" cy="6776156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9387916"/>
      </p:ext>
    </p:extLst>
  </p:cSld>
  <p:clrMapOvr>
    <a:masterClrMapping/>
  </p:clrMapOvr>
</p:sldLayout>
</file>

<file path=ppt/slideMasters/_rels/slideMaster1.xml.rels>&#65279;<?xml version="1.0" encoding="UTF-8" standalone="yes"?>
<Relationships xmlns="http://schemas.openxmlformats.org/package/2006/relationships">
  <Relationship Id="rId8" Type="http://schemas.openxmlformats.org/officeDocument/2006/relationships/slideLayout" Target="../slideLayouts/slideLayout8.xml" />
  <Relationship Id="rId3" Type="http://schemas.openxmlformats.org/officeDocument/2006/relationships/slideLayout" Target="../slideLayouts/slideLayout3.xml" />
  <Relationship Id="rId7" Type="http://schemas.openxmlformats.org/officeDocument/2006/relationships/slideLayout" Target="../slideLayouts/slideLayout7.xml" />
  <Relationship Id="rId12" Type="http://schemas.openxmlformats.org/officeDocument/2006/relationships/theme" Target="../theme/theme1.xml" />
  <Relationship Id="rId2" Type="http://schemas.openxmlformats.org/officeDocument/2006/relationships/slideLayout" Target="../slideLayouts/slideLayout2.xml" />
  <Relationship Id="rId1" Type="http://schemas.openxmlformats.org/officeDocument/2006/relationships/slideLayout" Target="../slideLayouts/slideLayout1.xml" />
  <Relationship Id="rId6" Type="http://schemas.openxmlformats.org/officeDocument/2006/relationships/slideLayout" Target="../slideLayouts/slideLayout6.xml" />
  <Relationship Id="rId11" Type="http://schemas.openxmlformats.org/officeDocument/2006/relationships/slideLayout" Target="../slideLayouts/slideLayout11.xml" />
  <Relationship Id="rId5" Type="http://schemas.openxmlformats.org/officeDocument/2006/relationships/slideLayout" Target="../slideLayouts/slideLayout5.xml" />
  <Relationship Id="rId10" Type="http://schemas.openxmlformats.org/officeDocument/2006/relationships/slideLayout" Target="../slideLayouts/slideLayout10.xml" />
  <Relationship Id="rId4" Type="http://schemas.openxmlformats.org/officeDocument/2006/relationships/slideLayout" Target="../slideLayouts/slideLayout4.xml" />
  <Relationship Id="rId9" Type="http://schemas.openxmlformats.org/officeDocument/2006/relationships/slideLayout" Target="../slideLayouts/slideLayout9.xml" 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649112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E02A643-9BB0-4E02-80B2-2C0A5E5D738E}" type="datetimeFigureOut">
              <a:rPr kumimoji="1" lang="ja-JP" altLang="en-US" smtClean="0"/>
              <a:t>2026/8/25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11300179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11300179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9D720A-4AD5-4DCF-885F-DE529799612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7289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
<Relationships xmlns="http://schemas.openxmlformats.org/package/2006/relationships">
  <Relationship Id="rId3" Type="http://schemas.openxmlformats.org/officeDocument/2006/relationships/image" Target="../media/image2.png" />
  <Relationship Id="rId2" Type="http://schemas.openxmlformats.org/officeDocument/2006/relationships/image" Target="../media/image1.png" />
  <Relationship Id="rId1" Type="http://schemas.openxmlformats.org/officeDocument/2006/relationships/slideLayout" Target="../slideLayouts/slideLayout1.xml" />
  <Relationship Id="rId5" Type="http://schemas.openxmlformats.org/officeDocument/2006/relationships/image" Target="../media/image4.jpeg" />
  <Relationship Id="rId4" Type="http://schemas.openxmlformats.org/officeDocument/2006/relationships/image" Target="../media/image3.jpeg" 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839FE8C-7F27-7418-8006-7B37614720B0}"/>
              </a:ext>
            </a:extLst>
          </p:cNvPr>
          <p:cNvSpPr/>
          <p:nvPr/>
        </p:nvSpPr>
        <p:spPr>
          <a:xfrm>
            <a:off x="-4584" y="8593"/>
            <a:ext cx="6856853" cy="12176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CDD029E-75AA-F056-4983-DC7FDC6775A1}"/>
              </a:ext>
            </a:extLst>
          </p:cNvPr>
          <p:cNvSpPr/>
          <p:nvPr/>
        </p:nvSpPr>
        <p:spPr>
          <a:xfrm>
            <a:off x="4935" y="7654479"/>
            <a:ext cx="6804588" cy="224676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35479" y="107534"/>
            <a:ext cx="5143500" cy="978910"/>
          </a:xfrm>
        </p:spPr>
        <p:txBody>
          <a:bodyPr>
            <a:normAutofit fontScale="90000"/>
          </a:bodyPr>
          <a:lstStyle/>
          <a:p>
            <a:r>
              <a:rPr lang="ja-JP" altLang="en-US" sz="3350" dirty="0">
                <a:solidFill>
                  <a:schemeClr val="accent5">
                    <a:lumMod val="60000"/>
                    <a:lumOff val="40000"/>
                  </a:schemeClr>
                </a:solidFill>
                <a:latin typeface="Broadway"/>
                <a:ea typeface="ＭＳ Ｐゴシック"/>
              </a:rPr>
              <a:t>AEON KIDS</a:t>
            </a:r>
            <a:br>
              <a:rPr lang="ja-JP" altLang="en-US" sz="3350" dirty="0">
                <a:latin typeface="Broadway"/>
                <a:ea typeface="ＭＳ Ｐゴシック"/>
              </a:rPr>
            </a:br>
            <a:r>
              <a:rPr lang="ja-JP" altLang="en-US" sz="3350" dirty="0">
                <a:solidFill>
                  <a:schemeClr val="accent5">
                    <a:lumMod val="60000"/>
                    <a:lumOff val="40000"/>
                  </a:schemeClr>
                </a:solidFill>
                <a:latin typeface="Broadway"/>
                <a:ea typeface="ＭＳ Ｐゴシック"/>
              </a:rPr>
              <a:t>イーオンこども英会話</a:t>
            </a:r>
            <a:endParaRPr kumimoji="1" lang="ja-JP" altLang="en-US" sz="3350" dirty="0">
              <a:solidFill>
                <a:schemeClr val="accent5">
                  <a:lumMod val="60000"/>
                  <a:lumOff val="40000"/>
                </a:schemeClr>
              </a:solidFill>
              <a:latin typeface="Broadway"/>
            </a:endParaRPr>
          </a:p>
        </p:txBody>
      </p:sp>
      <p:pic>
        <p:nvPicPr>
          <p:cNvPr id="6" name="Picture 5" descr="かわいいコーナー素材のイラスト「水玉」">
            <a:extLst>
              <a:ext uri="{FF2B5EF4-FFF2-40B4-BE49-F238E27FC236}">
                <a16:creationId xmlns:a16="http://schemas.microsoft.com/office/drawing/2014/main" id="{0D575E56-9157-0C5A-67D7-B34675E1CC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8443" y="5443"/>
            <a:ext cx="1905000" cy="1905000"/>
          </a:xfrm>
          <a:prstGeom prst="rect">
            <a:avLst/>
          </a:prstGeom>
        </p:spPr>
      </p:pic>
      <p:pic>
        <p:nvPicPr>
          <p:cNvPr id="7" name="Picture 6" descr="かわいいコーナー素材のイラスト「水玉」">
            <a:extLst>
              <a:ext uri="{FF2B5EF4-FFF2-40B4-BE49-F238E27FC236}">
                <a16:creationId xmlns:a16="http://schemas.microsoft.com/office/drawing/2014/main" id="{B81F2205-1CB7-D38E-C341-ACA15CA7D2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5400000">
            <a:off x="-92529" y="5443"/>
            <a:ext cx="1905000" cy="1905000"/>
          </a:xfrm>
          <a:prstGeom prst="rect">
            <a:avLst/>
          </a:prstGeom>
        </p:spPr>
      </p:pic>
      <p:pic>
        <p:nvPicPr>
          <p:cNvPr id="8" name="Picture 7" descr="かわいいコーナー素材のイラスト「水玉」">
            <a:extLst>
              <a:ext uri="{FF2B5EF4-FFF2-40B4-BE49-F238E27FC236}">
                <a16:creationId xmlns:a16="http://schemas.microsoft.com/office/drawing/2014/main" id="{DAAC8DA2-47A3-F932-6C6F-DA212EC72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-5443" y="10281557"/>
            <a:ext cx="1905000" cy="1905000"/>
          </a:xfrm>
          <a:prstGeom prst="rect">
            <a:avLst/>
          </a:prstGeom>
        </p:spPr>
      </p:pic>
      <p:pic>
        <p:nvPicPr>
          <p:cNvPr id="9" name="Picture 8" descr="かわいいコーナー素材のイラスト「水玉」">
            <a:extLst>
              <a:ext uri="{FF2B5EF4-FFF2-40B4-BE49-F238E27FC236}">
                <a16:creationId xmlns:a16="http://schemas.microsoft.com/office/drawing/2014/main" id="{8FB25B51-0614-620E-ABF7-5F8E44A71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958443" y="10281557"/>
            <a:ext cx="1905000" cy="1905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7C92A4B-462D-7E20-93FE-AA633AF81646}"/>
              </a:ext>
            </a:extLst>
          </p:cNvPr>
          <p:cNvSpPr txBox="1"/>
          <p:nvPr/>
        </p:nvSpPr>
        <p:spPr>
          <a:xfrm>
            <a:off x="844897" y="955431"/>
            <a:ext cx="5393453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7200">
                <a:solidFill>
                  <a:schemeClr val="tx2">
                    <a:lumMod val="49000"/>
                    <a:lumOff val="51000"/>
                  </a:schemeClr>
                </a:solidFill>
                <a:latin typeface="Nordique Inline"/>
              </a:rPr>
              <a:t>English Day</a:t>
            </a:r>
            <a:r>
              <a:rPr lang="en-US" sz="7200"/>
              <a:t> 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DF26F45-ACAF-1120-12C8-AA3D33347A2F}"/>
              </a:ext>
            </a:extLst>
          </p:cNvPr>
          <p:cNvSpPr txBox="1"/>
          <p:nvPr/>
        </p:nvSpPr>
        <p:spPr>
          <a:xfrm>
            <a:off x="-12515" y="7655913"/>
            <a:ext cx="6839890" cy="2246769"/>
          </a:xfrm>
          <a:prstGeom prst="rect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ja-JP" sz="2800" dirty="0">
                <a:ea typeface="ＭＳ Ｐゴシック"/>
              </a:rPr>
              <a:t>【</a:t>
            </a:r>
            <a:r>
              <a:rPr lang="ja-JP" altLang="en-US" sz="2800" dirty="0">
                <a:ea typeface="ＭＳ Ｐゴシック"/>
              </a:rPr>
              <a:t>場     所</a:t>
            </a:r>
            <a:r>
              <a:rPr lang="en-US" altLang="ja-JP" sz="2800" dirty="0">
                <a:ea typeface="ＭＳ Ｐゴシック"/>
              </a:rPr>
              <a:t>】</a:t>
            </a:r>
            <a:r>
              <a:rPr lang="ja-JP" altLang="en-US" sz="2800" dirty="0">
                <a:ea typeface="ＭＳ Ｐゴシック"/>
              </a:rPr>
              <a:t>　</a:t>
            </a:r>
            <a:r>
              <a:rPr lang="ja-JP" altLang="en-US" sz="2400" dirty="0">
                <a:ea typeface="ＭＳ Ｐゴシック"/>
              </a:rPr>
              <a:t>英会話イーオン甲府オリオン通り校</a:t>
            </a:r>
            <a:endParaRPr lang="en-US" altLang="ja-JP" sz="2400" dirty="0"/>
          </a:p>
          <a:p>
            <a:r>
              <a:rPr lang="en-US" altLang="ja-JP" sz="2800" dirty="0">
                <a:ea typeface="ＭＳ Ｐゴシック"/>
              </a:rPr>
              <a:t>【</a:t>
            </a:r>
            <a:r>
              <a:rPr lang="ja-JP" altLang="en-US" sz="2800" dirty="0">
                <a:ea typeface="ＭＳ Ｐゴシック"/>
              </a:rPr>
              <a:t>定     員</a:t>
            </a:r>
            <a:r>
              <a:rPr lang="en-US" altLang="ja-JP" sz="2800" dirty="0">
                <a:ea typeface="ＭＳ Ｐゴシック"/>
              </a:rPr>
              <a:t>】</a:t>
            </a:r>
            <a:r>
              <a:rPr lang="ja-JP" altLang="en-US" sz="2800" dirty="0">
                <a:ea typeface="ＭＳ Ｐゴシック"/>
              </a:rPr>
              <a:t>　</a:t>
            </a:r>
            <a:r>
              <a:rPr lang="en-US" altLang="ja-JP" sz="2800" dirty="0">
                <a:ea typeface="ＭＳ Ｐゴシック"/>
              </a:rPr>
              <a:t>4</a:t>
            </a:r>
            <a:r>
              <a:rPr lang="ja-JP" altLang="en-US" sz="2800" dirty="0">
                <a:ea typeface="ＭＳ Ｐゴシック"/>
              </a:rPr>
              <a:t>組（</a:t>
            </a:r>
            <a:r>
              <a:rPr lang="en-US" altLang="ja-JP" sz="2800" dirty="0">
                <a:ea typeface="ＭＳ Ｐゴシック"/>
              </a:rPr>
              <a:t>8</a:t>
            </a:r>
            <a:r>
              <a:rPr lang="ja-JP" altLang="en-US" sz="2800" dirty="0">
                <a:ea typeface="ＭＳ Ｐゴシック"/>
              </a:rPr>
              <a:t>名）</a:t>
            </a:r>
          </a:p>
          <a:p>
            <a:r>
              <a:rPr lang="en-US" altLang="ja-JP" sz="2800" dirty="0">
                <a:ea typeface="ＭＳ Ｐゴシック"/>
              </a:rPr>
              <a:t>【</a:t>
            </a:r>
            <a:r>
              <a:rPr lang="ja-JP" altLang="en-US" sz="2800" dirty="0">
                <a:ea typeface="ＭＳ Ｐゴシック"/>
              </a:rPr>
              <a:t>参加費</a:t>
            </a:r>
            <a:r>
              <a:rPr lang="en-US" altLang="ja-JP" sz="2800" dirty="0">
                <a:ea typeface="ＭＳ Ｐゴシック"/>
              </a:rPr>
              <a:t>】</a:t>
            </a:r>
            <a:r>
              <a:rPr lang="ja-JP" altLang="en-US" sz="2800" dirty="0">
                <a:ea typeface="ＭＳ Ｐゴシック"/>
              </a:rPr>
              <a:t>　無料</a:t>
            </a:r>
          </a:p>
          <a:p>
            <a:r>
              <a:rPr lang="en-US" altLang="ja-JP" sz="2800" dirty="0">
                <a:ea typeface="ＭＳ Ｐゴシック"/>
              </a:rPr>
              <a:t>【</a:t>
            </a:r>
            <a:r>
              <a:rPr lang="ja-JP" altLang="en-US" sz="2800" dirty="0">
                <a:ea typeface="ＭＳ Ｐゴシック"/>
              </a:rPr>
              <a:t>申込方法</a:t>
            </a:r>
            <a:r>
              <a:rPr lang="en-US" altLang="ja-JP" sz="2800" dirty="0">
                <a:ea typeface="ＭＳ Ｐゴシック"/>
              </a:rPr>
              <a:t>】</a:t>
            </a:r>
            <a:r>
              <a:rPr lang="ja-JP" altLang="en-US" sz="2800" dirty="0">
                <a:ea typeface="ＭＳ Ｐゴシック"/>
              </a:rPr>
              <a:t>　電話予約   ☎：055-235-7696</a:t>
            </a:r>
          </a:p>
          <a:p>
            <a:r>
              <a:rPr lang="en-US" altLang="ja-JP" sz="2800" dirty="0">
                <a:ea typeface="ＭＳ Ｐゴシック"/>
              </a:rPr>
              <a:t>【</a:t>
            </a:r>
            <a:r>
              <a:rPr lang="ja-JP" altLang="en-US" sz="2800" dirty="0">
                <a:ea typeface="ＭＳ Ｐゴシック"/>
              </a:rPr>
              <a:t>営業時間</a:t>
            </a:r>
            <a:r>
              <a:rPr lang="en-US" altLang="ja-JP" sz="2800" dirty="0">
                <a:ea typeface="ＭＳ Ｐゴシック"/>
              </a:rPr>
              <a:t>】</a:t>
            </a:r>
            <a:r>
              <a:rPr lang="ja-JP" altLang="en-US" sz="2400" dirty="0">
                <a:ea typeface="ＭＳ Ｐゴシック"/>
              </a:rPr>
              <a:t>火～金：12:00-21:00 土：10:00-19:00</a:t>
            </a:r>
            <a:endParaRPr lang="en-US" altLang="ja-JP" sz="2400" dirty="0">
              <a:ea typeface="ＭＳ Ｐゴシック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E373B4-FBE8-4700-8263-2F246F36DD5D}"/>
              </a:ext>
            </a:extLst>
          </p:cNvPr>
          <p:cNvSpPr txBox="1"/>
          <p:nvPr/>
        </p:nvSpPr>
        <p:spPr>
          <a:xfrm>
            <a:off x="53849" y="2084759"/>
            <a:ext cx="6804007" cy="3539430"/>
          </a:xfrm>
          <a:prstGeom prst="rect">
            <a:avLst/>
          </a:prstGeom>
          <a:solidFill>
            <a:srgbClr val="FFFF0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ja-JP" altLang="en-US" sz="3200" dirty="0">
                <a:ea typeface="ＭＳ Ｐゴシック"/>
              </a:rPr>
              <a:t>◆英語絵本の読み聞かせ会◆</a:t>
            </a:r>
            <a:endParaRPr lang="en-US" altLang="ja-JP" dirty="0"/>
          </a:p>
          <a:p>
            <a:r>
              <a:rPr lang="ja-JP" altLang="en-US" sz="2400" dirty="0">
                <a:ea typeface="ＭＳ Ｐゴシック"/>
              </a:rPr>
              <a:t>　　</a:t>
            </a:r>
            <a:r>
              <a:rPr lang="ja-JP" altLang="en-US" sz="2800" dirty="0">
                <a:ea typeface="ＭＳ Ｐゴシック"/>
              </a:rPr>
              <a:t>　　　　　　</a:t>
            </a:r>
            <a:r>
              <a:rPr lang="ja-JP" altLang="en-US" sz="2400" b="1" dirty="0">
                <a:ea typeface="ＭＳ Ｐゴシック"/>
              </a:rPr>
              <a:t>対象：</a:t>
            </a:r>
            <a:r>
              <a:rPr lang="en-US" altLang="ja-JP" sz="2400" b="1" dirty="0">
                <a:ea typeface="ＭＳ Ｐゴシック"/>
              </a:rPr>
              <a:t>1</a:t>
            </a:r>
            <a:r>
              <a:rPr lang="ja-JP" altLang="en-US" sz="2400" b="1" dirty="0">
                <a:ea typeface="ＭＳ Ｐゴシック"/>
              </a:rPr>
              <a:t>歳～</a:t>
            </a:r>
            <a:r>
              <a:rPr lang="en-US" altLang="ja-JP" sz="2400" b="1" dirty="0">
                <a:ea typeface="ＭＳ Ｐゴシック"/>
              </a:rPr>
              <a:t>6</a:t>
            </a:r>
            <a:r>
              <a:rPr lang="ja-JP" altLang="en-US" sz="2400" b="1" dirty="0">
                <a:ea typeface="ＭＳ Ｐゴシック"/>
              </a:rPr>
              <a:t>歳親子</a:t>
            </a:r>
            <a:endParaRPr lang="en-US" altLang="ja-JP" sz="2400" b="1" dirty="0">
              <a:ea typeface="ＭＳ Ｐゴシック"/>
            </a:endParaRPr>
          </a:p>
          <a:p>
            <a:r>
              <a:rPr lang="ja-JP" altLang="en-US" sz="2400" dirty="0">
                <a:ea typeface="ＭＳ Ｐゴシック"/>
              </a:rPr>
              <a:t>　　　　　　　</a:t>
            </a:r>
            <a:r>
              <a:rPr lang="en-US" altLang="ja-JP" sz="2400" dirty="0">
                <a:ea typeface="ＭＳ Ｐゴシック"/>
              </a:rPr>
              <a:t/>
            </a:r>
            <a:r>
              <a:rPr lang="ja-JP" altLang="en-US" sz="2400" dirty="0">
                <a:ea typeface="ＭＳ Ｐゴシック"/>
              </a:rPr>
              <a:t>　　</a:t>
            </a:r>
            <a:r>
              <a:rPr lang="en-US" altLang="ja-JP" sz="2400" dirty="0">
                <a:ea typeface="ＭＳ Ｐゴシック"/>
              </a:rPr>
              <a:t>【</a:t>
            </a:r>
            <a:r>
              <a:rPr lang="ja-JP" altLang="en-US" sz="2400" dirty="0">
                <a:ea typeface="ＭＳ Ｐゴシック"/>
              </a:rPr>
              <a:t>スケジュール</a:t>
            </a:r>
            <a:r>
              <a:rPr lang="en-US" altLang="ja-JP" sz="2400" dirty="0">
                <a:ea typeface="ＭＳ Ｐゴシック"/>
              </a:rPr>
              <a:t>】</a:t>
            </a:r>
            <a:r>
              <a:rPr lang="ja-JP" altLang="en-US" sz="2400" dirty="0">
                <a:ea typeface="ＭＳ Ｐゴシック"/>
              </a:rPr>
              <a:t>　</a:t>
            </a:r>
            <a:r>
              <a:rPr lang="ja-JP" altLang="en-US" dirty="0">
                <a:ea typeface="ＭＳ Ｐゴシック"/>
              </a:rPr>
              <a:t>各回</a:t>
            </a:r>
            <a:r>
              <a:rPr lang="en-US" altLang="ja-JP" dirty="0">
                <a:ea typeface="ＭＳ Ｐゴシック"/>
              </a:rPr>
              <a:t>30</a:t>
            </a:r>
            <a:r>
              <a:rPr lang="ja-JP" altLang="en-US" dirty="0">
                <a:ea typeface="ＭＳ Ｐゴシック"/>
              </a:rPr>
              <a:t>分</a:t>
            </a:r>
            <a:endParaRPr lang="en-US" altLang="ja-JP" dirty="0">
              <a:ea typeface="ＭＳ Ｐゴシック"/>
            </a:endParaRPr>
          </a:p>
          <a:p>
            <a:r>
              <a:rPr lang="ja-JP" altLang="en-US" sz="2400" dirty="0">
                <a:ea typeface="ＭＳ Ｐゴシック"/>
              </a:rPr>
              <a:t>　　  </a:t>
            </a:r>
            <a:r>
              <a:rPr lang="en-US" altLang="ja-JP" sz="2800" dirty="0">
                <a:ea typeface="ＭＳ Ｐゴシック"/>
              </a:rPr>
              <a:t>9/5</a:t>
            </a:r>
            <a:r>
              <a:rPr lang="ja-JP" altLang="en-US" sz="2800" dirty="0">
                <a:ea typeface="ＭＳ Ｐゴシック"/>
              </a:rPr>
              <a:t>（土）    </a:t>
            </a:r>
            <a:r>
              <a:rPr lang="en-US" altLang="ja-JP" sz="2800" dirty="0">
                <a:ea typeface="ＭＳ Ｐゴシック"/>
              </a:rPr>
              <a:t>11</a:t>
            </a:r>
            <a:r>
              <a:rPr lang="ja-JP" altLang="en-US" sz="2800" dirty="0">
                <a:ea typeface="ＭＳ Ｐゴシック"/>
              </a:rPr>
              <a:t>：</a:t>
            </a:r>
            <a:r>
              <a:rPr lang="en-US" altLang="ja-JP" sz="2800" dirty="0">
                <a:ea typeface="ＭＳ Ｐゴシック"/>
              </a:rPr>
              <a:t>00</a:t>
            </a:r>
            <a:r>
              <a:rPr lang="ja-JP" altLang="en-US" sz="2800" dirty="0">
                <a:ea typeface="ＭＳ Ｐゴシック"/>
              </a:rPr>
              <a:t>　　</a:t>
            </a:r>
            <a:r>
              <a:rPr lang="en-US" altLang="ja-JP" sz="2800" dirty="0">
                <a:ea typeface="ＭＳ Ｐゴシック"/>
              </a:rPr>
              <a:t>10/1(</a:t>
            </a:r>
            <a:r>
              <a:rPr lang="ja-JP" altLang="en-US" sz="2800" dirty="0">
                <a:ea typeface="ＭＳ Ｐゴシック"/>
              </a:rPr>
              <a:t>木</a:t>
            </a:r>
            <a:r>
              <a:rPr lang="en-US" altLang="ja-JP" sz="2800" dirty="0">
                <a:ea typeface="ＭＳ Ｐゴシック"/>
              </a:rPr>
              <a:t>)</a:t>
            </a:r>
            <a:r>
              <a:rPr lang="ja-JP" altLang="en-US" sz="2800" dirty="0">
                <a:ea typeface="ＭＳ Ｐゴシック"/>
              </a:rPr>
              <a:t>　   </a:t>
            </a:r>
            <a:r>
              <a:rPr lang="en-US" altLang="ja-JP" sz="2800" dirty="0">
                <a:ea typeface="ＭＳ Ｐゴシック"/>
              </a:rPr>
              <a:t>16</a:t>
            </a:r>
            <a:r>
              <a:rPr lang="ja-JP" altLang="en-US" sz="2800" dirty="0">
                <a:ea typeface="ＭＳ Ｐゴシック"/>
              </a:rPr>
              <a:t>：</a:t>
            </a:r>
            <a:r>
              <a:rPr lang="en-US" altLang="ja-JP" sz="2800" dirty="0">
                <a:ea typeface="ＭＳ Ｐゴシック"/>
              </a:rPr>
              <a:t>00</a:t>
            </a:r>
          </a:p>
          <a:p>
            <a:r>
              <a:rPr lang="ja-JP" altLang="en-US" sz="2800" dirty="0">
                <a:ea typeface="ＭＳ Ｐゴシック"/>
              </a:rPr>
              <a:t>　 　</a:t>
            </a:r>
            <a:r>
              <a:rPr lang="en-US" altLang="ja-JP" sz="2800" dirty="0">
                <a:ea typeface="ＭＳ Ｐゴシック"/>
              </a:rPr>
              <a:t>9/9</a:t>
            </a:r>
            <a:r>
              <a:rPr lang="ja-JP" altLang="en-US" sz="2800" dirty="0">
                <a:ea typeface="ＭＳ Ｐゴシック"/>
              </a:rPr>
              <a:t>（水）　 </a:t>
            </a:r>
            <a:r>
              <a:rPr lang="en-US" altLang="ja-JP" sz="2800" dirty="0">
                <a:ea typeface="ＭＳ Ｐゴシック"/>
              </a:rPr>
              <a:t>16</a:t>
            </a:r>
            <a:r>
              <a:rPr lang="ja-JP" altLang="en-US" sz="2800" dirty="0">
                <a:ea typeface="ＭＳ Ｐゴシック"/>
              </a:rPr>
              <a:t>：</a:t>
            </a:r>
            <a:r>
              <a:rPr lang="en-US" altLang="ja-JP" sz="2800" dirty="0">
                <a:ea typeface="ＭＳ Ｐゴシック"/>
              </a:rPr>
              <a:t>00</a:t>
            </a:r>
            <a:r>
              <a:rPr lang="ja-JP" altLang="en-US" sz="2800" dirty="0">
                <a:ea typeface="ＭＳ Ｐゴシック"/>
              </a:rPr>
              <a:t>　　</a:t>
            </a:r>
            <a:r>
              <a:rPr lang="en-US" altLang="ja-JP" sz="2800" dirty="0">
                <a:ea typeface="ＭＳ Ｐゴシック"/>
              </a:rPr>
              <a:t>10/3(</a:t>
            </a:r>
            <a:r>
              <a:rPr lang="ja-JP" altLang="en-US" sz="2800" dirty="0">
                <a:ea typeface="ＭＳ Ｐゴシック"/>
              </a:rPr>
              <a:t>土</a:t>
            </a:r>
            <a:r>
              <a:rPr lang="en-US" altLang="ja-JP" sz="2800" dirty="0">
                <a:ea typeface="ＭＳ Ｐゴシック"/>
              </a:rPr>
              <a:t>)</a:t>
            </a:r>
            <a:r>
              <a:rPr lang="ja-JP" altLang="en-US" sz="2800" dirty="0">
                <a:ea typeface="ＭＳ Ｐゴシック"/>
              </a:rPr>
              <a:t>　   </a:t>
            </a:r>
            <a:r>
              <a:rPr lang="en-US" altLang="ja-JP" sz="2800" dirty="0">
                <a:ea typeface="ＭＳ Ｐゴシック"/>
              </a:rPr>
              <a:t>11</a:t>
            </a:r>
            <a:r>
              <a:rPr lang="ja-JP" altLang="en-US" sz="2800" dirty="0">
                <a:ea typeface="ＭＳ Ｐゴシック"/>
              </a:rPr>
              <a:t>：</a:t>
            </a:r>
            <a:r>
              <a:rPr lang="en-US" altLang="ja-JP" sz="2800" dirty="0">
                <a:ea typeface="ＭＳ Ｐゴシック"/>
              </a:rPr>
              <a:t>00</a:t>
            </a:r>
          </a:p>
          <a:p>
            <a:r>
              <a:rPr lang="ja-JP" altLang="en-US" sz="2800" dirty="0">
                <a:ea typeface="ＭＳ Ｐゴシック"/>
              </a:rPr>
              <a:t>　　 </a:t>
            </a:r>
            <a:r>
              <a:rPr lang="en-US" altLang="ja-JP" sz="2800" dirty="0">
                <a:ea typeface="ＭＳ Ｐゴシック"/>
              </a:rPr>
              <a:t>9/16</a:t>
            </a:r>
            <a:r>
              <a:rPr lang="ja-JP" altLang="en-US" sz="2800" dirty="0">
                <a:ea typeface="ＭＳ Ｐゴシック"/>
              </a:rPr>
              <a:t>（水）  </a:t>
            </a:r>
            <a:r>
              <a:rPr lang="en-US" altLang="ja-JP" sz="2800" dirty="0">
                <a:ea typeface="ＭＳ Ｐゴシック"/>
              </a:rPr>
              <a:t>16</a:t>
            </a:r>
            <a:r>
              <a:rPr lang="ja-JP" altLang="en-US" sz="2800" dirty="0">
                <a:ea typeface="ＭＳ Ｐゴシック"/>
              </a:rPr>
              <a:t>：</a:t>
            </a:r>
            <a:r>
              <a:rPr lang="en-US" altLang="ja-JP" sz="2800" dirty="0">
                <a:ea typeface="ＭＳ Ｐゴシック"/>
              </a:rPr>
              <a:t>00</a:t>
            </a:r>
            <a:r>
              <a:rPr lang="ja-JP" altLang="en-US" sz="2800" dirty="0">
                <a:ea typeface="ＭＳ Ｐゴシック"/>
              </a:rPr>
              <a:t>　　</a:t>
            </a:r>
            <a:r>
              <a:rPr lang="en-US" altLang="ja-JP" sz="2800" dirty="0">
                <a:ea typeface="ＭＳ Ｐゴシック"/>
              </a:rPr>
              <a:t>10/14(</a:t>
            </a:r>
            <a:r>
              <a:rPr lang="ja-JP" altLang="en-US" sz="2800" dirty="0">
                <a:ea typeface="ＭＳ Ｐゴシック"/>
              </a:rPr>
              <a:t>水</a:t>
            </a:r>
            <a:r>
              <a:rPr lang="en-US" altLang="ja-JP" sz="2800" dirty="0">
                <a:ea typeface="ＭＳ Ｐゴシック"/>
              </a:rPr>
              <a:t>)</a:t>
            </a:r>
            <a:r>
              <a:rPr lang="ja-JP" altLang="en-US" sz="2800" dirty="0">
                <a:ea typeface="ＭＳ Ｐゴシック"/>
              </a:rPr>
              <a:t/>
            </a:r>
            <a:r>
              <a:rPr lang="en-US" altLang="ja-JP" sz="2800" dirty="0">
                <a:ea typeface="ＭＳ Ｐゴシック"/>
              </a:rPr>
              <a:t>16</a:t>
            </a:r>
            <a:r>
              <a:rPr lang="ja-JP" altLang="en-US" sz="2800" dirty="0">
                <a:ea typeface="ＭＳ Ｐゴシック"/>
              </a:rPr>
              <a:t>：</a:t>
            </a:r>
            <a:r>
              <a:rPr lang="en-US" altLang="ja-JP" sz="2800" dirty="0">
                <a:ea typeface="ＭＳ Ｐゴシック"/>
              </a:rPr>
              <a:t>00</a:t>
            </a:r>
          </a:p>
          <a:p>
            <a:r>
              <a:rPr lang="ja-JP" altLang="en-US" sz="2800" dirty="0">
                <a:ea typeface="ＭＳ Ｐゴシック"/>
              </a:rPr>
              <a:t>　　 </a:t>
            </a:r>
            <a:r>
              <a:rPr lang="en-US" altLang="ja-JP" sz="2800" dirty="0">
                <a:ea typeface="ＭＳ Ｐゴシック"/>
              </a:rPr>
              <a:t>9/19</a:t>
            </a:r>
            <a:r>
              <a:rPr lang="ja-JP" altLang="en-US" sz="2800" dirty="0">
                <a:ea typeface="ＭＳ Ｐゴシック"/>
              </a:rPr>
              <a:t>（土）  </a:t>
            </a:r>
            <a:r>
              <a:rPr lang="en-US" altLang="ja-JP" sz="2800" dirty="0">
                <a:ea typeface="ＭＳ Ｐゴシック"/>
              </a:rPr>
              <a:t>11</a:t>
            </a:r>
            <a:r>
              <a:rPr lang="ja-JP" altLang="en-US" sz="2800" dirty="0">
                <a:ea typeface="ＭＳ Ｐゴシック"/>
              </a:rPr>
              <a:t>：</a:t>
            </a:r>
            <a:r>
              <a:rPr lang="en-US" altLang="ja-JP" sz="2800" dirty="0">
                <a:ea typeface="ＭＳ Ｐゴシック"/>
              </a:rPr>
              <a:t>00</a:t>
            </a:r>
            <a:r>
              <a:rPr lang="ja-JP" altLang="en-US" sz="2800" dirty="0">
                <a:ea typeface="ＭＳ Ｐゴシック"/>
              </a:rPr>
              <a:t>　　</a:t>
            </a:r>
            <a:r>
              <a:rPr lang="en-US" altLang="ja-JP" sz="2800" dirty="0">
                <a:ea typeface="ＭＳ Ｐゴシック"/>
              </a:rPr>
              <a:t>10/17(</a:t>
            </a:r>
            <a:r>
              <a:rPr lang="ja-JP" altLang="en-US" sz="2800" dirty="0">
                <a:ea typeface="ＭＳ Ｐゴシック"/>
              </a:rPr>
              <a:t>土</a:t>
            </a:r>
            <a:r>
              <a:rPr lang="en-US" altLang="ja-JP" sz="2800" dirty="0">
                <a:ea typeface="ＭＳ Ｐゴシック"/>
              </a:rPr>
              <a:t>)</a:t>
            </a:r>
            <a:r>
              <a:rPr lang="ja-JP" altLang="en-US" sz="2800" dirty="0">
                <a:ea typeface="ＭＳ Ｐゴシック"/>
              </a:rPr>
              <a:t>　</a:t>
            </a:r>
            <a:r>
              <a:rPr lang="en-US" altLang="ja-JP" sz="2800" dirty="0">
                <a:ea typeface="ＭＳ Ｐゴシック"/>
              </a:rPr>
              <a:t>11</a:t>
            </a:r>
            <a:r>
              <a:rPr lang="ja-JP" altLang="en-US" sz="2800" dirty="0">
                <a:ea typeface="ＭＳ Ｐゴシック"/>
              </a:rPr>
              <a:t>：</a:t>
            </a:r>
            <a:r>
              <a:rPr lang="en-US" altLang="ja-JP" sz="2800" dirty="0">
                <a:ea typeface="ＭＳ Ｐゴシック"/>
              </a:rPr>
              <a:t>00</a:t>
            </a:r>
          </a:p>
          <a:p>
            <a:r>
              <a:rPr lang="ja-JP" altLang="en-US" sz="2800" dirty="0">
                <a:ea typeface="ＭＳ Ｐゴシック"/>
              </a:rPr>
              <a:t>　　 </a:t>
            </a:r>
            <a:r>
              <a:rPr lang="en-US" altLang="ja-JP" sz="2800" dirty="0">
                <a:ea typeface="ＭＳ Ｐゴシック"/>
              </a:rPr>
              <a:t>9/27</a:t>
            </a:r>
            <a:r>
              <a:rPr lang="ja-JP" altLang="en-US" sz="2800" dirty="0">
                <a:ea typeface="ＭＳ Ｐゴシック"/>
              </a:rPr>
              <a:t>（日）  </a:t>
            </a:r>
            <a:r>
              <a:rPr lang="en-US" altLang="ja-JP" sz="2800" dirty="0">
                <a:ea typeface="ＭＳ Ｐゴシック"/>
              </a:rPr>
              <a:t>14</a:t>
            </a:r>
            <a:r>
              <a:rPr lang="ja-JP" altLang="en-US" sz="2800" dirty="0">
                <a:ea typeface="ＭＳ Ｐゴシック"/>
              </a:rPr>
              <a:t>：</a:t>
            </a:r>
            <a:r>
              <a:rPr lang="en-US" altLang="ja-JP" sz="2800" dirty="0">
                <a:ea typeface="ＭＳ Ｐゴシック"/>
              </a:rPr>
              <a:t>00</a:t>
            </a:r>
            <a:endParaRPr lang="ja-JP" altLang="en-US" sz="2800" dirty="0">
              <a:ea typeface="ＭＳ Ｐゴシック"/>
            </a:endParaRPr>
          </a:p>
        </p:txBody>
      </p:sp>
      <p:pic>
        <p:nvPicPr>
          <p:cNvPr id="16" name="Picture 15" descr="読み聞かせをしている女性のイラスト">
            <a:extLst>
              <a:ext uri="{FF2B5EF4-FFF2-40B4-BE49-F238E27FC236}">
                <a16:creationId xmlns:a16="http://schemas.microsoft.com/office/drawing/2014/main" id="{E42F2DDC-41ED-B49F-367B-BC1B1A711C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1136" b="-1219"/>
          <a:stretch>
            <a:fillRect/>
          </a:stretch>
        </p:blipFill>
        <p:spPr>
          <a:xfrm>
            <a:off x="2364527" y="10043239"/>
            <a:ext cx="2128945" cy="1986078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F5015B41-E60D-974D-BCE1-56F3FAD938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06822">
            <a:off x="3675303" y="5629448"/>
            <a:ext cx="2704160" cy="201977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C252D117-0ED7-B25C-9232-825B6836F2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12788">
            <a:off x="911366" y="5676069"/>
            <a:ext cx="2579323" cy="19265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B89AE828-F16C-6CFC-CF57-F1B619C3426A}"/>
              </a:ext>
            </a:extLst>
          </p:cNvPr>
          <p:cNvSpPr txBox="1"/>
          <p:nvPr/>
        </p:nvSpPr>
        <p:spPr>
          <a:xfrm>
            <a:off x="344856" y="5911334"/>
            <a:ext cx="1409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ジェイ先生</a:t>
            </a:r>
            <a:endParaRPr kumimoji="1" lang="ja-JP" altLang="en-US" b="1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CBB23948-C2D5-2728-B6BD-8765B02566EF}"/>
              </a:ext>
            </a:extLst>
          </p:cNvPr>
          <p:cNvSpPr txBox="1"/>
          <p:nvPr/>
        </p:nvSpPr>
        <p:spPr>
          <a:xfrm>
            <a:off x="3316379" y="5761456"/>
            <a:ext cx="1648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/>
              <a:t>ジェシカ先生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308501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153</Words>
  <Application>Microsoft Office PowerPoint</Application>
  <PresentationFormat>ワイド画面</PresentationFormat>
  <Paragraphs>17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Aptos</vt:lpstr>
      <vt:lpstr>Aptos Display</vt:lpstr>
      <vt:lpstr>Arial</vt:lpstr>
      <vt:lpstr>Broadway</vt:lpstr>
      <vt:lpstr>Nordique Inline</vt:lpstr>
      <vt:lpstr>Office テーマ</vt:lpstr>
      <vt:lpstr>AEON KIDS イーオンこども英会話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AEON1911</dc:creator>
  <cp:lastModifiedBy>Ikue Naito / 内藤　郁恵</cp:lastModifiedBy>
  <cp:revision>20</cp:revision>
  <cp:lastPrinted>2026-05-23T03:00:33Z</cp:lastPrinted>
  <dcterms:created xsi:type="dcterms:W3CDTF">2026-05-19T07:47:04Z</dcterms:created>
  <dcterms:modified xsi:type="dcterms:W3CDTF">2026-08-25T03:41:13Z</dcterms:modified>
</cp:coreProperties>
</file>