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2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300"/>
            </a:lvl1pPr>
          </a:lstStyle>
          <a:p>
            <a:fld id="{A806A08B-542B-4898-A89A-13743B4D23D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79525"/>
            <a:ext cx="4987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2" tIns="49516" rIns="99032" bIns="495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9032" tIns="49516" rIns="99032" bIns="495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300"/>
            </a:lvl1pPr>
          </a:lstStyle>
          <a:p>
            <a:fld id="{C105F68F-F7F9-4DE7-943F-A0181CC01E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36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2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13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7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35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2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0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43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27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8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87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DF40-1DF9-4CD0-BA29-D55F1C697E6D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133C-7554-4324-A040-3D5FDA18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4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25" y="0"/>
            <a:ext cx="8506047" cy="6858000"/>
          </a:xfrm>
          <a:prstGeom prst="rect">
            <a:avLst/>
          </a:prstGeom>
        </p:spPr>
      </p:pic>
      <p:sp>
        <p:nvSpPr>
          <p:cNvPr id="6" name="フリーフォーム 5"/>
          <p:cNvSpPr/>
          <p:nvPr/>
        </p:nvSpPr>
        <p:spPr>
          <a:xfrm>
            <a:off x="874643" y="159026"/>
            <a:ext cx="1908314" cy="1399430"/>
          </a:xfrm>
          <a:custGeom>
            <a:avLst/>
            <a:gdLst>
              <a:gd name="connsiteX0" fmla="*/ 31806 w 1908314"/>
              <a:gd name="connsiteY0" fmla="*/ 0 h 1399430"/>
              <a:gd name="connsiteX1" fmla="*/ 0 w 1908314"/>
              <a:gd name="connsiteY1" fmla="*/ 1327868 h 1399430"/>
              <a:gd name="connsiteX2" fmla="*/ 1908314 w 1908314"/>
              <a:gd name="connsiteY2" fmla="*/ 1399430 h 1399430"/>
              <a:gd name="connsiteX3" fmla="*/ 1908314 w 1908314"/>
              <a:gd name="connsiteY3" fmla="*/ 159026 h 1399430"/>
              <a:gd name="connsiteX4" fmla="*/ 31806 w 1908314"/>
              <a:gd name="connsiteY4" fmla="*/ 0 h 13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314" h="1399430">
                <a:moveTo>
                  <a:pt x="31806" y="0"/>
                </a:moveTo>
                <a:lnTo>
                  <a:pt x="0" y="1327868"/>
                </a:lnTo>
                <a:lnTo>
                  <a:pt x="1908314" y="1399430"/>
                </a:lnTo>
                <a:lnTo>
                  <a:pt x="1908314" y="159026"/>
                </a:lnTo>
                <a:lnTo>
                  <a:pt x="31806" y="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296093" y="1010093"/>
            <a:ext cx="5688419" cy="5613991"/>
          </a:xfrm>
          <a:custGeom>
            <a:avLst/>
            <a:gdLst>
              <a:gd name="connsiteX0" fmla="*/ 85060 w 5688419"/>
              <a:gd name="connsiteY0" fmla="*/ 0 h 5613991"/>
              <a:gd name="connsiteX1" fmla="*/ 85060 w 5688419"/>
              <a:gd name="connsiteY1" fmla="*/ 1701209 h 5613991"/>
              <a:gd name="connsiteX2" fmla="*/ 287079 w 5688419"/>
              <a:gd name="connsiteY2" fmla="*/ 1701209 h 5613991"/>
              <a:gd name="connsiteX3" fmla="*/ 287079 w 5688419"/>
              <a:gd name="connsiteY3" fmla="*/ 1871330 h 5613991"/>
              <a:gd name="connsiteX4" fmla="*/ 255181 w 5688419"/>
              <a:gd name="connsiteY4" fmla="*/ 2169042 h 5613991"/>
              <a:gd name="connsiteX5" fmla="*/ 265814 w 5688419"/>
              <a:gd name="connsiteY5" fmla="*/ 2477386 h 5613991"/>
              <a:gd name="connsiteX6" fmla="*/ 223284 w 5688419"/>
              <a:gd name="connsiteY6" fmla="*/ 2658140 h 5613991"/>
              <a:gd name="connsiteX7" fmla="*/ 31898 w 5688419"/>
              <a:gd name="connsiteY7" fmla="*/ 2658140 h 5613991"/>
              <a:gd name="connsiteX8" fmla="*/ 0 w 5688419"/>
              <a:gd name="connsiteY8" fmla="*/ 3827721 h 5613991"/>
              <a:gd name="connsiteX9" fmla="*/ 287079 w 5688419"/>
              <a:gd name="connsiteY9" fmla="*/ 3827721 h 5613991"/>
              <a:gd name="connsiteX10" fmla="*/ 265814 w 5688419"/>
              <a:gd name="connsiteY10" fmla="*/ 4316819 h 5613991"/>
              <a:gd name="connsiteX11" fmla="*/ 414670 w 5688419"/>
              <a:gd name="connsiteY11" fmla="*/ 4306186 h 5613991"/>
              <a:gd name="connsiteX12" fmla="*/ 404037 w 5688419"/>
              <a:gd name="connsiteY12" fmla="*/ 4997302 h 5613991"/>
              <a:gd name="connsiteX13" fmla="*/ 5656521 w 5688419"/>
              <a:gd name="connsiteY13" fmla="*/ 5613991 h 5613991"/>
              <a:gd name="connsiteX14" fmla="*/ 5688419 w 5688419"/>
              <a:gd name="connsiteY14" fmla="*/ 5199321 h 5613991"/>
              <a:gd name="connsiteX15" fmla="*/ 4582633 w 5688419"/>
              <a:gd name="connsiteY15" fmla="*/ 5061098 h 5613991"/>
              <a:gd name="connsiteX16" fmla="*/ 4603898 w 5688419"/>
              <a:gd name="connsiteY16" fmla="*/ 4912242 h 5613991"/>
              <a:gd name="connsiteX17" fmla="*/ 1796902 w 5688419"/>
              <a:gd name="connsiteY17" fmla="*/ 4486940 h 5613991"/>
              <a:gd name="connsiteX18" fmla="*/ 1945758 w 5688419"/>
              <a:gd name="connsiteY18" fmla="*/ 2456121 h 5613991"/>
              <a:gd name="connsiteX19" fmla="*/ 1818167 w 5688419"/>
              <a:gd name="connsiteY19" fmla="*/ 2434856 h 5613991"/>
              <a:gd name="connsiteX20" fmla="*/ 1796902 w 5688419"/>
              <a:gd name="connsiteY20" fmla="*/ 2222205 h 5613991"/>
              <a:gd name="connsiteX21" fmla="*/ 1881963 w 5688419"/>
              <a:gd name="connsiteY21" fmla="*/ 2169042 h 5613991"/>
              <a:gd name="connsiteX22" fmla="*/ 2105247 w 5688419"/>
              <a:gd name="connsiteY22" fmla="*/ 988828 h 5613991"/>
              <a:gd name="connsiteX23" fmla="*/ 2094614 w 5688419"/>
              <a:gd name="connsiteY23" fmla="*/ 946298 h 5613991"/>
              <a:gd name="connsiteX24" fmla="*/ 733647 w 5688419"/>
              <a:gd name="connsiteY24" fmla="*/ 223284 h 5613991"/>
              <a:gd name="connsiteX25" fmla="*/ 85060 w 5688419"/>
              <a:gd name="connsiteY25" fmla="*/ 0 h 561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688419" h="5613991">
                <a:moveTo>
                  <a:pt x="85060" y="0"/>
                </a:moveTo>
                <a:lnTo>
                  <a:pt x="85060" y="1701209"/>
                </a:lnTo>
                <a:lnTo>
                  <a:pt x="287079" y="1701209"/>
                </a:lnTo>
                <a:lnTo>
                  <a:pt x="287079" y="1871330"/>
                </a:lnTo>
                <a:lnTo>
                  <a:pt x="255181" y="2169042"/>
                </a:lnTo>
                <a:lnTo>
                  <a:pt x="265814" y="2477386"/>
                </a:lnTo>
                <a:lnTo>
                  <a:pt x="223284" y="2658140"/>
                </a:lnTo>
                <a:lnTo>
                  <a:pt x="31898" y="2658140"/>
                </a:lnTo>
                <a:lnTo>
                  <a:pt x="0" y="3827721"/>
                </a:lnTo>
                <a:lnTo>
                  <a:pt x="287079" y="3827721"/>
                </a:lnTo>
                <a:lnTo>
                  <a:pt x="265814" y="4316819"/>
                </a:lnTo>
                <a:lnTo>
                  <a:pt x="414670" y="4306186"/>
                </a:lnTo>
                <a:lnTo>
                  <a:pt x="404037" y="4997302"/>
                </a:lnTo>
                <a:lnTo>
                  <a:pt x="5656521" y="5613991"/>
                </a:lnTo>
                <a:lnTo>
                  <a:pt x="5688419" y="5199321"/>
                </a:lnTo>
                <a:lnTo>
                  <a:pt x="4582633" y="5061098"/>
                </a:lnTo>
                <a:lnTo>
                  <a:pt x="4603898" y="4912242"/>
                </a:lnTo>
                <a:lnTo>
                  <a:pt x="1796902" y="4486940"/>
                </a:lnTo>
                <a:lnTo>
                  <a:pt x="1945758" y="2456121"/>
                </a:lnTo>
                <a:lnTo>
                  <a:pt x="1818167" y="2434856"/>
                </a:lnTo>
                <a:lnTo>
                  <a:pt x="1796902" y="2222205"/>
                </a:lnTo>
                <a:lnTo>
                  <a:pt x="1881963" y="2169042"/>
                </a:lnTo>
                <a:lnTo>
                  <a:pt x="2105247" y="988828"/>
                </a:lnTo>
                <a:lnTo>
                  <a:pt x="2094614" y="946298"/>
                </a:lnTo>
                <a:lnTo>
                  <a:pt x="733647" y="223284"/>
                </a:lnTo>
                <a:lnTo>
                  <a:pt x="85060" y="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76959" y="2779392"/>
            <a:ext cx="2287821" cy="1037696"/>
            <a:chOff x="7322262" y="1"/>
            <a:chExt cx="2189441" cy="1037696"/>
          </a:xfrm>
        </p:grpSpPr>
        <p:sp>
          <p:nvSpPr>
            <p:cNvPr id="7" name="正方形/長方形 6"/>
            <p:cNvSpPr/>
            <p:nvPr/>
          </p:nvSpPr>
          <p:spPr>
            <a:xfrm>
              <a:off x="7322262" y="1"/>
              <a:ext cx="2055914" cy="10376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7429477" y="114855"/>
              <a:ext cx="2082226" cy="922842"/>
              <a:chOff x="7429477" y="114855"/>
              <a:chExt cx="2082226" cy="92284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7864375" y="114855"/>
                <a:ext cx="103126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≪</a:t>
                </a:r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凡例≫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1" name="グループ化 10"/>
              <p:cNvGrpSpPr/>
              <p:nvPr/>
            </p:nvGrpSpPr>
            <p:grpSpPr>
              <a:xfrm>
                <a:off x="7429477" y="452922"/>
                <a:ext cx="2082226" cy="584775"/>
                <a:chOff x="7429477" y="452922"/>
                <a:chExt cx="2082226" cy="584775"/>
              </a:xfrm>
            </p:grpSpPr>
            <p:cxnSp>
              <p:nvCxnSpPr>
                <p:cNvPr id="13" name="直線コネクタ 12"/>
                <p:cNvCxnSpPr/>
                <p:nvPr/>
              </p:nvCxnSpPr>
              <p:spPr>
                <a:xfrm>
                  <a:off x="7429477" y="734002"/>
                  <a:ext cx="434898" cy="0"/>
                </a:xfrm>
                <a:prstGeom prst="line">
                  <a:avLst/>
                </a:prstGeom>
                <a:ln w="571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7851846" y="452922"/>
                  <a:ext cx="165985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ﾄﾗｲｱﾙｻｳﾝﾃﾞｨﾝｸﾞ</a:t>
                  </a:r>
                  <a:endPara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r>
                    <a:rPr kumimoji="1" lang="ja-JP" altLang="en-US" sz="1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実施対象範囲</a:t>
                  </a:r>
                </a:p>
              </p:txBody>
            </p:sp>
          </p:grpSp>
        </p:grpSp>
      </p:grpSp>
      <p:sp>
        <p:nvSpPr>
          <p:cNvPr id="21" name="テキスト ボックス 20"/>
          <p:cNvSpPr txBox="1"/>
          <p:nvPr/>
        </p:nvSpPr>
        <p:spPr>
          <a:xfrm>
            <a:off x="4605454" y="302207"/>
            <a:ext cx="4902831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トライアルサウンディング実施対象範囲</a:t>
            </a:r>
            <a:endParaRPr kumimoji="1" lang="en-US" altLang="ja-JP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791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25" y="0"/>
            <a:ext cx="8506047" cy="6858000"/>
          </a:xfrm>
          <a:prstGeom prst="rect">
            <a:avLst/>
          </a:prstGeom>
        </p:spPr>
      </p:pic>
      <p:sp>
        <p:nvSpPr>
          <p:cNvPr id="6" name="フリーフォーム 5"/>
          <p:cNvSpPr/>
          <p:nvPr/>
        </p:nvSpPr>
        <p:spPr>
          <a:xfrm>
            <a:off x="874643" y="159026"/>
            <a:ext cx="1908314" cy="1399430"/>
          </a:xfrm>
          <a:custGeom>
            <a:avLst/>
            <a:gdLst>
              <a:gd name="connsiteX0" fmla="*/ 31806 w 1908314"/>
              <a:gd name="connsiteY0" fmla="*/ 0 h 1399430"/>
              <a:gd name="connsiteX1" fmla="*/ 0 w 1908314"/>
              <a:gd name="connsiteY1" fmla="*/ 1327868 h 1399430"/>
              <a:gd name="connsiteX2" fmla="*/ 1908314 w 1908314"/>
              <a:gd name="connsiteY2" fmla="*/ 1399430 h 1399430"/>
              <a:gd name="connsiteX3" fmla="*/ 1908314 w 1908314"/>
              <a:gd name="connsiteY3" fmla="*/ 159026 h 1399430"/>
              <a:gd name="connsiteX4" fmla="*/ 31806 w 1908314"/>
              <a:gd name="connsiteY4" fmla="*/ 0 h 139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314" h="1399430">
                <a:moveTo>
                  <a:pt x="31806" y="0"/>
                </a:moveTo>
                <a:lnTo>
                  <a:pt x="0" y="1327868"/>
                </a:lnTo>
                <a:lnTo>
                  <a:pt x="1908314" y="1399430"/>
                </a:lnTo>
                <a:lnTo>
                  <a:pt x="1908314" y="159026"/>
                </a:lnTo>
                <a:lnTo>
                  <a:pt x="31806" y="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296093" y="1010093"/>
            <a:ext cx="5688419" cy="5613991"/>
          </a:xfrm>
          <a:custGeom>
            <a:avLst/>
            <a:gdLst>
              <a:gd name="connsiteX0" fmla="*/ 85060 w 5688419"/>
              <a:gd name="connsiteY0" fmla="*/ 0 h 5613991"/>
              <a:gd name="connsiteX1" fmla="*/ 85060 w 5688419"/>
              <a:gd name="connsiteY1" fmla="*/ 1701209 h 5613991"/>
              <a:gd name="connsiteX2" fmla="*/ 287079 w 5688419"/>
              <a:gd name="connsiteY2" fmla="*/ 1701209 h 5613991"/>
              <a:gd name="connsiteX3" fmla="*/ 287079 w 5688419"/>
              <a:gd name="connsiteY3" fmla="*/ 1871330 h 5613991"/>
              <a:gd name="connsiteX4" fmla="*/ 255181 w 5688419"/>
              <a:gd name="connsiteY4" fmla="*/ 2169042 h 5613991"/>
              <a:gd name="connsiteX5" fmla="*/ 265814 w 5688419"/>
              <a:gd name="connsiteY5" fmla="*/ 2477386 h 5613991"/>
              <a:gd name="connsiteX6" fmla="*/ 223284 w 5688419"/>
              <a:gd name="connsiteY6" fmla="*/ 2658140 h 5613991"/>
              <a:gd name="connsiteX7" fmla="*/ 31898 w 5688419"/>
              <a:gd name="connsiteY7" fmla="*/ 2658140 h 5613991"/>
              <a:gd name="connsiteX8" fmla="*/ 0 w 5688419"/>
              <a:gd name="connsiteY8" fmla="*/ 3827721 h 5613991"/>
              <a:gd name="connsiteX9" fmla="*/ 287079 w 5688419"/>
              <a:gd name="connsiteY9" fmla="*/ 3827721 h 5613991"/>
              <a:gd name="connsiteX10" fmla="*/ 265814 w 5688419"/>
              <a:gd name="connsiteY10" fmla="*/ 4316819 h 5613991"/>
              <a:gd name="connsiteX11" fmla="*/ 414670 w 5688419"/>
              <a:gd name="connsiteY11" fmla="*/ 4306186 h 5613991"/>
              <a:gd name="connsiteX12" fmla="*/ 404037 w 5688419"/>
              <a:gd name="connsiteY12" fmla="*/ 4997302 h 5613991"/>
              <a:gd name="connsiteX13" fmla="*/ 5656521 w 5688419"/>
              <a:gd name="connsiteY13" fmla="*/ 5613991 h 5613991"/>
              <a:gd name="connsiteX14" fmla="*/ 5688419 w 5688419"/>
              <a:gd name="connsiteY14" fmla="*/ 5199321 h 5613991"/>
              <a:gd name="connsiteX15" fmla="*/ 4582633 w 5688419"/>
              <a:gd name="connsiteY15" fmla="*/ 5061098 h 5613991"/>
              <a:gd name="connsiteX16" fmla="*/ 4603898 w 5688419"/>
              <a:gd name="connsiteY16" fmla="*/ 4912242 h 5613991"/>
              <a:gd name="connsiteX17" fmla="*/ 1796902 w 5688419"/>
              <a:gd name="connsiteY17" fmla="*/ 4486940 h 5613991"/>
              <a:gd name="connsiteX18" fmla="*/ 1945758 w 5688419"/>
              <a:gd name="connsiteY18" fmla="*/ 2456121 h 5613991"/>
              <a:gd name="connsiteX19" fmla="*/ 1818167 w 5688419"/>
              <a:gd name="connsiteY19" fmla="*/ 2434856 h 5613991"/>
              <a:gd name="connsiteX20" fmla="*/ 1796902 w 5688419"/>
              <a:gd name="connsiteY20" fmla="*/ 2222205 h 5613991"/>
              <a:gd name="connsiteX21" fmla="*/ 1881963 w 5688419"/>
              <a:gd name="connsiteY21" fmla="*/ 2169042 h 5613991"/>
              <a:gd name="connsiteX22" fmla="*/ 2105247 w 5688419"/>
              <a:gd name="connsiteY22" fmla="*/ 988828 h 5613991"/>
              <a:gd name="connsiteX23" fmla="*/ 2094614 w 5688419"/>
              <a:gd name="connsiteY23" fmla="*/ 946298 h 5613991"/>
              <a:gd name="connsiteX24" fmla="*/ 733647 w 5688419"/>
              <a:gd name="connsiteY24" fmla="*/ 223284 h 5613991"/>
              <a:gd name="connsiteX25" fmla="*/ 85060 w 5688419"/>
              <a:gd name="connsiteY25" fmla="*/ 0 h 561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688419" h="5613991">
                <a:moveTo>
                  <a:pt x="85060" y="0"/>
                </a:moveTo>
                <a:lnTo>
                  <a:pt x="85060" y="1701209"/>
                </a:lnTo>
                <a:lnTo>
                  <a:pt x="287079" y="1701209"/>
                </a:lnTo>
                <a:lnTo>
                  <a:pt x="287079" y="1871330"/>
                </a:lnTo>
                <a:lnTo>
                  <a:pt x="255181" y="2169042"/>
                </a:lnTo>
                <a:lnTo>
                  <a:pt x="265814" y="2477386"/>
                </a:lnTo>
                <a:lnTo>
                  <a:pt x="223284" y="2658140"/>
                </a:lnTo>
                <a:lnTo>
                  <a:pt x="31898" y="2658140"/>
                </a:lnTo>
                <a:lnTo>
                  <a:pt x="0" y="3827721"/>
                </a:lnTo>
                <a:lnTo>
                  <a:pt x="287079" y="3827721"/>
                </a:lnTo>
                <a:lnTo>
                  <a:pt x="265814" y="4316819"/>
                </a:lnTo>
                <a:lnTo>
                  <a:pt x="414670" y="4306186"/>
                </a:lnTo>
                <a:lnTo>
                  <a:pt x="404037" y="4997302"/>
                </a:lnTo>
                <a:lnTo>
                  <a:pt x="5656521" y="5613991"/>
                </a:lnTo>
                <a:lnTo>
                  <a:pt x="5688419" y="5199321"/>
                </a:lnTo>
                <a:lnTo>
                  <a:pt x="4582633" y="5061098"/>
                </a:lnTo>
                <a:lnTo>
                  <a:pt x="4603898" y="4912242"/>
                </a:lnTo>
                <a:lnTo>
                  <a:pt x="1796902" y="4486940"/>
                </a:lnTo>
                <a:lnTo>
                  <a:pt x="1945758" y="2456121"/>
                </a:lnTo>
                <a:lnTo>
                  <a:pt x="1818167" y="2434856"/>
                </a:lnTo>
                <a:lnTo>
                  <a:pt x="1796902" y="2222205"/>
                </a:lnTo>
                <a:lnTo>
                  <a:pt x="1881963" y="2169042"/>
                </a:lnTo>
                <a:lnTo>
                  <a:pt x="2105247" y="988828"/>
                </a:lnTo>
                <a:lnTo>
                  <a:pt x="2094614" y="946298"/>
                </a:lnTo>
                <a:lnTo>
                  <a:pt x="733647" y="223284"/>
                </a:lnTo>
                <a:lnTo>
                  <a:pt x="85060" y="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76959" y="2779392"/>
            <a:ext cx="2287821" cy="1037696"/>
            <a:chOff x="7322262" y="1"/>
            <a:chExt cx="2189441" cy="1037696"/>
          </a:xfrm>
        </p:grpSpPr>
        <p:sp>
          <p:nvSpPr>
            <p:cNvPr id="7" name="正方形/長方形 6"/>
            <p:cNvSpPr/>
            <p:nvPr/>
          </p:nvSpPr>
          <p:spPr>
            <a:xfrm>
              <a:off x="7322262" y="1"/>
              <a:ext cx="2055914" cy="10376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7429477" y="114855"/>
              <a:ext cx="2082226" cy="922842"/>
              <a:chOff x="7429477" y="114855"/>
              <a:chExt cx="2082226" cy="92284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7864375" y="114855"/>
                <a:ext cx="103126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≪</a:t>
                </a:r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凡例≫</a:t>
                </a:r>
                <a:endPara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1" name="グループ化 10"/>
              <p:cNvGrpSpPr/>
              <p:nvPr/>
            </p:nvGrpSpPr>
            <p:grpSpPr>
              <a:xfrm>
                <a:off x="7429477" y="452922"/>
                <a:ext cx="2082226" cy="584775"/>
                <a:chOff x="7429477" y="452922"/>
                <a:chExt cx="2082226" cy="584775"/>
              </a:xfrm>
            </p:grpSpPr>
            <p:cxnSp>
              <p:nvCxnSpPr>
                <p:cNvPr id="13" name="直線コネクタ 12"/>
                <p:cNvCxnSpPr/>
                <p:nvPr/>
              </p:nvCxnSpPr>
              <p:spPr>
                <a:xfrm>
                  <a:off x="7429477" y="734002"/>
                  <a:ext cx="434898" cy="0"/>
                </a:xfrm>
                <a:prstGeom prst="line">
                  <a:avLst/>
                </a:prstGeom>
                <a:ln w="571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7851846" y="452922"/>
                  <a:ext cx="165985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ﾄﾗｲｱﾙｻｳﾝﾃﾞｨﾝｸﾞ</a:t>
                  </a:r>
                  <a:endPara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r>
                    <a:rPr kumimoji="1" lang="ja-JP" altLang="en-US" sz="1600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実施対象範囲</a:t>
                  </a:r>
                </a:p>
              </p:txBody>
            </p:sp>
          </p:grpSp>
        </p:grpSp>
      </p:grpSp>
      <p:sp>
        <p:nvSpPr>
          <p:cNvPr id="2" name="テキスト ボックス 1"/>
          <p:cNvSpPr txBox="1"/>
          <p:nvPr/>
        </p:nvSpPr>
        <p:spPr>
          <a:xfrm>
            <a:off x="7724154" y="1004524"/>
            <a:ext cx="1784131" cy="70788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/>
              <a:t>記入例</a:t>
            </a:r>
            <a:endParaRPr kumimoji="1" lang="en-US" altLang="ja-JP" sz="4000" b="1" dirty="0" smtClean="0"/>
          </a:p>
        </p:txBody>
      </p:sp>
      <p:sp>
        <p:nvSpPr>
          <p:cNvPr id="3" name="楕円 2"/>
          <p:cNvSpPr/>
          <p:nvPr/>
        </p:nvSpPr>
        <p:spPr>
          <a:xfrm>
            <a:off x="4052999" y="2883095"/>
            <a:ext cx="900000" cy="90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2297151" y="3513393"/>
            <a:ext cx="1755848" cy="124817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40765" y="4840289"/>
            <a:ext cx="2020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この範囲の使用を希望します</a:t>
            </a:r>
            <a:endParaRPr kumimoji="1" lang="ja-JP" altLang="en-US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05454" y="302207"/>
            <a:ext cx="4902831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トライアルサウンディング実施対象範囲</a:t>
            </a:r>
            <a:endParaRPr kumimoji="1" lang="en-US" altLang="ja-JP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601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30</Words>
  <Application>Microsoft Office PowerPoint</Application>
  <PresentationFormat>A4 210 x 297 mm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N-B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TJ608</dc:creator>
  <cp:lastModifiedBy>TJ608</cp:lastModifiedBy>
  <cp:revision>21</cp:revision>
  <dcterms:created xsi:type="dcterms:W3CDTF">2022-11-14T12:12:43Z</dcterms:created>
  <dcterms:modified xsi:type="dcterms:W3CDTF">2023-05-17T13:28:43Z</dcterms:modified>
</cp:coreProperties>
</file>