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07200" cy="9939338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120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451652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11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71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92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58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11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75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66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58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1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04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オブジェクト 6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3470491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473" imgH="473" progId="TCLayout.ActiveDocument.1">
                  <p:embed/>
                </p:oleObj>
              </mc:Choice>
              <mc:Fallback>
                <p:oleObj name="think-cell Slide" r:id="rId14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AD1F7-E62F-4DDA-B268-67AC8A657A5D}" type="datetimeFigureOut">
              <a:rPr kumimoji="1" lang="ja-JP" altLang="en-US" smtClean="0"/>
              <a:t>2021/6/2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BE48-A059-49FD-BCD4-92C584E81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86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902522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21761"/>
            <a:ext cx="6858000" cy="489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女性のための「ステップアッププログラム」履修申込書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431972" y="609597"/>
            <a:ext cx="1152000" cy="147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</a:t>
            </a:r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</a:t>
            </a:r>
            <a:r>
              <a:rPr kumimoji="1"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4×</a:t>
            </a:r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縦</a:t>
            </a:r>
            <a:r>
              <a:rPr kumimoji="1"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センチ</a:t>
            </a:r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上半身・脱帽</a:t>
            </a:r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ヶ月以内のもの</a:t>
            </a:r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裏面に氏名記入</a:t>
            </a:r>
            <a:endParaRPr kumimoji="1" lang="en-US" altLang="ja-JP" sz="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カラー・白黒どちらも可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751071"/>
              </p:ext>
            </p:extLst>
          </p:nvPr>
        </p:nvGraphicFramePr>
        <p:xfrm>
          <a:off x="157265" y="609597"/>
          <a:ext cx="5117443" cy="4310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443">
                  <a:extLst>
                    <a:ext uri="{9D8B030D-6E8A-4147-A177-3AD203B41FA5}">
                      <a16:colId xmlns:a16="http://schemas.microsoft.com/office/drawing/2014/main" val="378499797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01743029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412718766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4933407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90138833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ふりがな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061158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　名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990128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生年月日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西暦　　　　　　　年　　　　　月　　　　日生　（満　　　　　歳）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385408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現住所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〒　　　　－</a:t>
                      </a:r>
                      <a:endParaRPr kumimoji="1" lang="en-US" altLang="ja-JP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905768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連絡先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TEL:</a:t>
                      </a:r>
                    </a:p>
                    <a:p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携帯電話：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029559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e-mail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携帯電話のメールアドレス以外を入力ください</a:t>
                      </a:r>
                      <a:r>
                        <a:rPr kumimoji="1" lang="en-US" altLang="ja-JP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合格者への各種連絡のため</a:t>
                      </a:r>
                      <a:r>
                        <a:rPr kumimoji="1" lang="en-US" altLang="ja-JP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46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緊急連絡先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続柄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TEL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421058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職業</a:t>
                      </a:r>
                      <a:endParaRPr kumimoji="1" lang="en-US" altLang="ja-JP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記入時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8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該当する番号に○をつけてください。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会社などの正社員　　　　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会社などの契約社員・派遣社員・パート</a:t>
                      </a:r>
                      <a:endParaRPr kumimoji="1" lang="en-US" altLang="ja-JP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その他の就業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自営業等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専業主婦</a:t>
                      </a:r>
                      <a:endParaRPr kumimoji="1" lang="en-US" altLang="ja-JP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その他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                           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336371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0" y="5007423"/>
            <a:ext cx="6858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■本プログラム履修の動機や期待すること、活用の目的、現時点でのキャリアプラン等についてお書きください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57265" y="5257788"/>
            <a:ext cx="6548335" cy="248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7755201"/>
            <a:ext cx="6858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■面接希望日程を第</a:t>
            </a:r>
            <a:r>
              <a:rPr kumimoji="1" lang="en-US" altLang="ja-JP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希望まで数字をご記入ください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686985"/>
              </p:ext>
            </p:extLst>
          </p:nvPr>
        </p:nvGraphicFramePr>
        <p:xfrm>
          <a:off x="157265" y="8020614"/>
          <a:ext cx="6498709" cy="87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387">
                  <a:extLst>
                    <a:ext uri="{9D8B030D-6E8A-4147-A177-3AD203B41FA5}">
                      <a16:colId xmlns:a16="http://schemas.microsoft.com/office/drawing/2014/main" val="1771924484"/>
                    </a:ext>
                  </a:extLst>
                </a:gridCol>
                <a:gridCol w="928387">
                  <a:extLst>
                    <a:ext uri="{9D8B030D-6E8A-4147-A177-3AD203B41FA5}">
                      <a16:colId xmlns:a16="http://schemas.microsoft.com/office/drawing/2014/main" val="569786202"/>
                    </a:ext>
                  </a:extLst>
                </a:gridCol>
                <a:gridCol w="928387">
                  <a:extLst>
                    <a:ext uri="{9D8B030D-6E8A-4147-A177-3AD203B41FA5}">
                      <a16:colId xmlns:a16="http://schemas.microsoft.com/office/drawing/2014/main" val="125504464"/>
                    </a:ext>
                  </a:extLst>
                </a:gridCol>
                <a:gridCol w="928387">
                  <a:extLst>
                    <a:ext uri="{9D8B030D-6E8A-4147-A177-3AD203B41FA5}">
                      <a16:colId xmlns:a16="http://schemas.microsoft.com/office/drawing/2014/main" val="1019364907"/>
                    </a:ext>
                  </a:extLst>
                </a:gridCol>
                <a:gridCol w="928387">
                  <a:extLst>
                    <a:ext uri="{9D8B030D-6E8A-4147-A177-3AD203B41FA5}">
                      <a16:colId xmlns:a16="http://schemas.microsoft.com/office/drawing/2014/main" val="4206641385"/>
                    </a:ext>
                  </a:extLst>
                </a:gridCol>
                <a:gridCol w="928387">
                  <a:extLst>
                    <a:ext uri="{9D8B030D-6E8A-4147-A177-3AD203B41FA5}">
                      <a16:colId xmlns:a16="http://schemas.microsoft.com/office/drawing/2014/main" val="1289632837"/>
                    </a:ext>
                  </a:extLst>
                </a:gridCol>
                <a:gridCol w="928387">
                  <a:extLst>
                    <a:ext uri="{9D8B030D-6E8A-4147-A177-3AD203B41FA5}">
                      <a16:colId xmlns:a16="http://schemas.microsoft.com/office/drawing/2014/main" val="2089334387"/>
                    </a:ext>
                  </a:extLst>
                </a:gridCol>
              </a:tblGrid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8/19(</a:t>
                      </a:r>
                      <a:r>
                        <a:rPr kumimoji="1" lang="ja-JP" altLang="en-US" sz="1050" dirty="0">
                          <a:latin typeface="+mn-lt"/>
                        </a:rPr>
                        <a:t>木</a:t>
                      </a:r>
                      <a:r>
                        <a:rPr kumimoji="1" lang="en-US" altLang="ja-JP" sz="1050" dirty="0"/>
                        <a:t>) 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+mn-lt"/>
                        </a:rPr>
                        <a:t>8/20(</a:t>
                      </a:r>
                      <a:r>
                        <a:rPr kumimoji="1" lang="ja-JP" altLang="en-US" sz="1050" dirty="0">
                          <a:latin typeface="+mn-lt"/>
                        </a:rPr>
                        <a:t>金</a:t>
                      </a:r>
                      <a:r>
                        <a:rPr kumimoji="1" lang="en-US" altLang="ja-JP" sz="1050" dirty="0">
                          <a:latin typeface="+mn-lt"/>
                        </a:rPr>
                        <a:t>)</a:t>
                      </a:r>
                      <a:endParaRPr kumimoji="1" lang="ja-JP" altLang="en-US" sz="1050" dirty="0"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+mn-lt"/>
                        </a:rPr>
                        <a:t>8/23(</a:t>
                      </a:r>
                      <a:r>
                        <a:rPr kumimoji="1" lang="ja-JP" altLang="en-US" sz="1050" dirty="0">
                          <a:latin typeface="+mn-lt"/>
                        </a:rPr>
                        <a:t>月</a:t>
                      </a:r>
                      <a:r>
                        <a:rPr kumimoji="1" lang="en-US" altLang="ja-JP" sz="1050" dirty="0">
                          <a:latin typeface="+mn-lt"/>
                        </a:rPr>
                        <a:t>)</a:t>
                      </a:r>
                      <a:endParaRPr kumimoji="1" lang="ja-JP" altLang="en-US" sz="1050" dirty="0"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+mn-lt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+mn-lt"/>
                          <a:ea typeface="ＭＳ ゴシック" panose="020B0609070205080204" pitchFamily="49" charset="-128"/>
                        </a:rPr>
                        <a:t>8/24</a:t>
                      </a:r>
                      <a:r>
                        <a:rPr kumimoji="1" lang="ja-JP" altLang="en-US" sz="1050" dirty="0">
                          <a:latin typeface="+mn-lt"/>
                          <a:ea typeface="ＭＳ ゴシック" panose="020B0609070205080204" pitchFamily="49" charset="-128"/>
                        </a:rPr>
                        <a:t>（火）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74187136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午前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午後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午前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午後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午前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午後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午後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483685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95184552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859976" y="9552773"/>
            <a:ext cx="5796000" cy="25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（自著署名・捺印）　　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　　　　　　　　　　　　　　　　　印</a:t>
            </a:r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2373086" y="9884239"/>
            <a:ext cx="43325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194839-8F5C-4B95-8821-E5166C5FCA59}"/>
              </a:ext>
            </a:extLst>
          </p:cNvPr>
          <p:cNvSpPr/>
          <p:nvPr/>
        </p:nvSpPr>
        <p:spPr>
          <a:xfrm>
            <a:off x="76912" y="8873853"/>
            <a:ext cx="6858000" cy="440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・応募書類は本応募の用途及び履修管理に限り使用し、個人情報は正当な理由なく第三者への開示、譲渡及び貸与することは一切ありません。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・応募書類は返却しません。本学の責任において、廃棄いたします。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360479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423457"/>
              </p:ext>
            </p:extLst>
          </p:nvPr>
        </p:nvGraphicFramePr>
        <p:xfrm>
          <a:off x="185057" y="163283"/>
          <a:ext cx="6552000" cy="9631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372445693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49228552"/>
                    </a:ext>
                  </a:extLst>
                </a:gridCol>
                <a:gridCol w="5364000">
                  <a:extLst>
                    <a:ext uri="{9D8B030D-6E8A-4147-A177-3AD203B41FA5}">
                      <a16:colId xmlns:a16="http://schemas.microsoft.com/office/drawing/2014/main" val="4192365828"/>
                    </a:ext>
                  </a:extLst>
                </a:gridCol>
              </a:tblGrid>
              <a:tr h="3241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西暦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en-US" altLang="ja-JP" sz="105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学歴　　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学歴は高等学校卒業から記入してください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720471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563393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886252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018129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974553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532276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西暦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職歴　　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会社名・部署名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853166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045461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985898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550626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208935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93010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西暦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取得資格・免許等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42037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426719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507432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169787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025355"/>
                  </a:ext>
                </a:extLst>
              </a:tr>
              <a:tr h="324114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146513"/>
                  </a:ext>
                </a:extLst>
              </a:tr>
              <a:tr h="340650">
                <a:tc grid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備考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健康面等、特別に配慮が必要なことがありましたらご記入ください</a:t>
                      </a:r>
                      <a:r>
                        <a:rPr kumimoji="1" lang="en-US" altLang="ja-JP" sz="105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475560"/>
                  </a:ext>
                </a:extLst>
              </a:tr>
              <a:tr h="3457173">
                <a:tc gridSpan="3">
                  <a:txBody>
                    <a:bodyPr/>
                    <a:lstStyle/>
                    <a:p>
                      <a:endParaRPr kumimoji="1" lang="en-US" altLang="ja-JP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00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19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310</Words>
  <Application>Microsoft Office PowerPoint</Application>
  <PresentationFormat>A4 210 x 297 mm</PresentationFormat>
  <Paragraphs>56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Arial</vt:lpstr>
      <vt:lpstr>Calibri</vt:lpstr>
      <vt:lpstr>Calibri Light</vt:lpstr>
      <vt:lpstr>Office テーマ</vt:lpstr>
      <vt:lpstr>think-cell Slide</vt:lpstr>
      <vt:lpstr>PowerPoint プレゼンテーション</vt:lpstr>
      <vt:lpstr>PowerPoint プレゼンテーション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 Tani</dc:creator>
  <cp:lastModifiedBy>矢島　真代</cp:lastModifiedBy>
  <cp:revision>23</cp:revision>
  <cp:lastPrinted>2020-08-31T06:55:05Z</cp:lastPrinted>
  <dcterms:created xsi:type="dcterms:W3CDTF">2018-08-07T11:24:59Z</dcterms:created>
  <dcterms:modified xsi:type="dcterms:W3CDTF">2021-06-02T00:39:50Z</dcterms:modified>
</cp:coreProperties>
</file>