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8F764-1A80-429E-B21B-2AB2C6B27A9A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3BE90-82AA-4556-A0B2-F215FDC2C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1A9A-5594-4B83-AFC7-62BA22FB97E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65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11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3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7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72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9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65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62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40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35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56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5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0818-BD58-4054-B273-75982F8FCF70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2D752-103F-4C04-B326-3CC4047C5E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48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16183" y="130628"/>
            <a:ext cx="2704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参加申込書</a:t>
            </a:r>
            <a:endParaRPr kumimoji="1" lang="ja-JP" altLang="en-US" sz="36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35576" y="966652"/>
            <a:ext cx="5865223" cy="28346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就職準備セミナー（開催日：令和５年８月２４日）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氏　　名　　　　　　　　　　　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住　　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電話</a:t>
            </a:r>
            <a:r>
              <a:rPr kumimoji="1" lang="ja-JP" altLang="en-US" dirty="0">
                <a:solidFill>
                  <a:schemeClr val="tx1"/>
                </a:solidFill>
              </a:rPr>
              <a:t>番号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790301" y="2272937"/>
            <a:ext cx="52773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68529" y="2830285"/>
            <a:ext cx="52773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768529" y="3387634"/>
            <a:ext cx="52773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01187" y="4196137"/>
            <a:ext cx="525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申込書に必要事項を記入し、送信してください。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8529" y="4693919"/>
            <a:ext cx="47810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送付先</a:t>
            </a:r>
            <a:r>
              <a:rPr kumimoji="1" lang="en-US" altLang="ja-JP" dirty="0" smtClean="0"/>
              <a:t>】</a:t>
            </a:r>
          </a:p>
          <a:p>
            <a:r>
              <a:rPr kumimoji="1" lang="en-US" altLang="ja-JP" sz="2400" u="sng" dirty="0" smtClean="0"/>
              <a:t>FAX</a:t>
            </a:r>
            <a:r>
              <a:rPr kumimoji="1" lang="ja-JP" altLang="en-US" sz="2400" u="sng" dirty="0" smtClean="0"/>
              <a:t>　　　  </a:t>
            </a:r>
            <a:r>
              <a:rPr kumimoji="1" lang="en-US" altLang="ja-JP" sz="2400" u="sng" dirty="0" smtClean="0"/>
              <a:t>055-227-8065</a:t>
            </a:r>
          </a:p>
          <a:p>
            <a:r>
              <a:rPr kumimoji="1" lang="en-US" altLang="ja-JP" sz="2400" u="sng" dirty="0" smtClean="0"/>
              <a:t>E</a:t>
            </a:r>
            <a:r>
              <a:rPr kumimoji="1" lang="ja-JP" altLang="en-US" sz="2400" u="sng" dirty="0" smtClean="0"/>
              <a:t>メール　  </a:t>
            </a:r>
            <a:r>
              <a:rPr kumimoji="1" lang="en-US" altLang="ja-JP" sz="2400" u="sng" dirty="0" smtClean="0"/>
              <a:t>sangros@city.kofu.lg.jp</a:t>
            </a:r>
          </a:p>
          <a:p>
            <a:r>
              <a:rPr kumimoji="1" lang="ja-JP" altLang="en-US" sz="2400" u="sng" dirty="0" smtClean="0"/>
              <a:t>電話申込　</a:t>
            </a:r>
            <a:r>
              <a:rPr kumimoji="1" lang="en-US" altLang="ja-JP" sz="2400" u="sng" dirty="0" smtClean="0"/>
              <a:t>055-237-5736</a:t>
            </a:r>
            <a:endParaRPr kumimoji="1" lang="ja-JP" altLang="en-US" sz="2400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6" y="6299697"/>
            <a:ext cx="5913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当日は、市役所駐車場が利用できますが、駐車台数に限りが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ありますので、ご注意ください。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7615646"/>
            <a:ext cx="6858000" cy="2290354"/>
          </a:xfrm>
          <a:prstGeom prst="rect">
            <a:avLst/>
          </a:prstGeom>
          <a:solidFill>
            <a:srgbClr val="F9D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問い合わせ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甲府市　産業部　雇用創生課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甲府市丸の内一丁目１８番１号　甲府市役所　本庁舎８階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TEL  055-237-5736    FAX  055-227-8065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主催：甲府市 産業部 雇用創生課</a:t>
            </a:r>
            <a:endParaRPr kumimoji="1" lang="en-US" altLang="ja-JP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共催：ハローワーク甲府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55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160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HGS創英ﾌﾟﾚｾﾞﾝｽEB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TJ527</dc:creator>
  <cp:lastModifiedBy>WZ035</cp:lastModifiedBy>
  <cp:revision>1</cp:revision>
  <dcterms:created xsi:type="dcterms:W3CDTF">2023-08-01T04:44:02Z</dcterms:created>
  <dcterms:modified xsi:type="dcterms:W3CDTF">2023-08-01T05:02:12Z</dcterms:modified>
</cp:coreProperties>
</file>