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甲府市</a:t>
            </a:r>
            <a:r>
              <a:rPr kumimoji="1"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162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VJ124</cp:lastModifiedBy>
  <cp:revision>57</cp:revision>
  <cp:lastPrinted>2023-08-16T01:20:15Z</cp:lastPrinted>
  <dcterms:created xsi:type="dcterms:W3CDTF">2020-12-14T13:03:49Z</dcterms:created>
  <dcterms:modified xsi:type="dcterms:W3CDTF">2023-08-16T01:21:28Z</dcterms:modified>
</cp:coreProperties>
</file>