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2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1E4554DC-6F9E-4ABC-9A79-6F24AE6475CE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6"/>
            <a:ext cx="5387982" cy="3884437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1D90D6D8-323D-493D-A836-ECAC47A647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35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2023/8/16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429138" y="513725"/>
            <a:ext cx="7075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494" y="1185072"/>
            <a:ext cx="324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甲府市</a:t>
            </a:r>
            <a:r>
              <a:rPr kumimoji="1" lang="ja-JP" altLang="en-US" sz="16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長</a:t>
            </a:r>
            <a:r>
              <a:rPr kumimoji="1"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659013"/>
              </p:ext>
            </p:extLst>
          </p:nvPr>
        </p:nvGraphicFramePr>
        <p:xfrm>
          <a:off x="323645" y="1885397"/>
          <a:ext cx="5985715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06755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86944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70104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80848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352164" y="3599572"/>
            <a:ext cx="92290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0645" y="156861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812775"/>
              </p:ext>
            </p:extLst>
          </p:nvPr>
        </p:nvGraphicFramePr>
        <p:xfrm>
          <a:off x="300645" y="5086485"/>
          <a:ext cx="5978235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25097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353138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支援機関名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支援機関の住所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929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00645" y="4787590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（公的な支援機関の長記載）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652708" y="844547"/>
            <a:ext cx="20418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594717" y="155865"/>
            <a:ext cx="180328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別記様式第１</a:t>
            </a:r>
            <a:r>
              <a:rPr kumimoji="1" lang="en-US" altLang="ja-JP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  <a:r>
              <a:rPr kumimoji="1"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３</a:t>
            </a:r>
            <a:endParaRPr kumimoji="1" lang="en-US" altLang="ja-JP" sz="1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3E938704-98C9-4492-83BE-9C04106E2E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65872"/>
              </p:ext>
            </p:extLst>
          </p:nvPr>
        </p:nvGraphicFramePr>
        <p:xfrm>
          <a:off x="300645" y="4265973"/>
          <a:ext cx="5988395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50075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33832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A3ABF73-9FF2-442F-9389-8E8AB9CDE5F1}"/>
              </a:ext>
            </a:extLst>
          </p:cNvPr>
          <p:cNvSpPr txBox="1"/>
          <p:nvPr/>
        </p:nvSpPr>
        <p:spPr>
          <a:xfrm>
            <a:off x="300645" y="3949664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（公的な支援機関の職員記載）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DD182E8-5C35-44BE-9A3C-2A9F2C2E1AA0}"/>
              </a:ext>
            </a:extLst>
          </p:cNvPr>
          <p:cNvSpPr/>
          <p:nvPr/>
        </p:nvSpPr>
        <p:spPr>
          <a:xfrm>
            <a:off x="7523488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39C93E1-4F11-4F26-A742-80084875BD29}"/>
              </a:ext>
            </a:extLst>
          </p:cNvPr>
          <p:cNvSpPr txBox="1"/>
          <p:nvPr/>
        </p:nvSpPr>
        <p:spPr>
          <a:xfrm>
            <a:off x="7685488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</p:spTree>
    <p:extLst>
      <p:ext uri="{BB962C8B-B14F-4D97-AF65-F5344CB8AC3E}">
        <p14:creationId xmlns:p14="http://schemas.microsoft.com/office/powerpoint/2010/main" val="226472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342</TotalTime>
  <Words>162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VJ124</cp:lastModifiedBy>
  <cp:revision>57</cp:revision>
  <cp:lastPrinted>2023-08-16T01:20:15Z</cp:lastPrinted>
  <dcterms:created xsi:type="dcterms:W3CDTF">2020-12-14T13:03:49Z</dcterms:created>
  <dcterms:modified xsi:type="dcterms:W3CDTF">2023-08-16T01:21:28Z</dcterms:modified>
</cp:coreProperties>
</file>